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3C8A2-C23F-4952-9C81-88994378CF6F}" type="datetimeFigureOut">
              <a:rPr lang="pl-PL" smtClean="0"/>
              <a:t>2012-03-31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45D32-9547-411D-9087-199C0A111D0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45D32-9547-411D-9087-199C0A111D09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417E-224C-4CE5-A85D-54EC02C371E7}" type="datetimeFigureOut">
              <a:rPr lang="pl-PL" smtClean="0"/>
              <a:t>2012-03-31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C12D-8AAC-4C01-B497-A6F902D557E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417E-224C-4CE5-A85D-54EC02C371E7}" type="datetimeFigureOut">
              <a:rPr lang="pl-PL" smtClean="0"/>
              <a:t>2012-03-31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C12D-8AAC-4C01-B497-A6F902D557E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417E-224C-4CE5-A85D-54EC02C371E7}" type="datetimeFigureOut">
              <a:rPr lang="pl-PL" smtClean="0"/>
              <a:t>2012-03-31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C12D-8AAC-4C01-B497-A6F902D557E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417E-224C-4CE5-A85D-54EC02C371E7}" type="datetimeFigureOut">
              <a:rPr lang="pl-PL" smtClean="0"/>
              <a:t>2012-03-31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C12D-8AAC-4C01-B497-A6F902D557E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417E-224C-4CE5-A85D-54EC02C371E7}" type="datetimeFigureOut">
              <a:rPr lang="pl-PL" smtClean="0"/>
              <a:t>2012-03-31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C12D-8AAC-4C01-B497-A6F902D557E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417E-224C-4CE5-A85D-54EC02C371E7}" type="datetimeFigureOut">
              <a:rPr lang="pl-PL" smtClean="0"/>
              <a:t>2012-03-31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C12D-8AAC-4C01-B497-A6F902D557E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417E-224C-4CE5-A85D-54EC02C371E7}" type="datetimeFigureOut">
              <a:rPr lang="pl-PL" smtClean="0"/>
              <a:t>2012-03-31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C12D-8AAC-4C01-B497-A6F902D557E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417E-224C-4CE5-A85D-54EC02C371E7}" type="datetimeFigureOut">
              <a:rPr lang="pl-PL" smtClean="0"/>
              <a:t>2012-03-31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C12D-8AAC-4C01-B497-A6F902D557E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417E-224C-4CE5-A85D-54EC02C371E7}" type="datetimeFigureOut">
              <a:rPr lang="pl-PL" smtClean="0"/>
              <a:t>2012-03-31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C12D-8AAC-4C01-B497-A6F902D557E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417E-224C-4CE5-A85D-54EC02C371E7}" type="datetimeFigureOut">
              <a:rPr lang="pl-PL" smtClean="0"/>
              <a:t>2012-03-31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C12D-8AAC-4C01-B497-A6F902D557E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417E-224C-4CE5-A85D-54EC02C371E7}" type="datetimeFigureOut">
              <a:rPr lang="pl-PL" smtClean="0"/>
              <a:t>2012-03-31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74C12D-8AAC-4C01-B497-A6F902D557E9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3F417E-224C-4CE5-A85D-54EC02C371E7}" type="datetimeFigureOut">
              <a:rPr lang="pl-PL" smtClean="0"/>
              <a:t>2012-03-31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74C12D-8AAC-4C01-B497-A6F902D557E9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Tm="15000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HOTTUR@WP.PL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71800" y="116632"/>
            <a:ext cx="5686400" cy="1440160"/>
          </a:xfrm>
          <a:noFill/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pl-P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PROMOCJA </a:t>
            </a:r>
            <a:r>
              <a:rPr lang="pl-P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BIURA</a:t>
            </a:r>
            <a:br>
              <a:rPr lang="pl-P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12160" y="1772817"/>
            <a:ext cx="2446040" cy="1080120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PODRÓŻY</a:t>
            </a:r>
          </a:p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HOT TOUR</a:t>
            </a: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0" y="2276872"/>
            <a:ext cx="500404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ZAPRASZAMY DO NOWO OTWARTEGO BIURA</a:t>
            </a:r>
            <a:endParaRPr lang="pl-PL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660232" y="4941168"/>
            <a:ext cx="232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1.06.2012 WROCŁAW</a:t>
            </a:r>
            <a:endParaRPr lang="pl-PL" dirty="0"/>
          </a:p>
        </p:txBody>
      </p:sp>
    </p:spTree>
  </p:cSld>
  <p:clrMapOvr>
    <a:masterClrMapping/>
  </p:clrMapOvr>
  <p:transition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UWAGĘ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err="1" smtClean="0">
                <a:hlinkClick r:id="rId2"/>
              </a:rPr>
              <a:t>HOTTUR@WP.PL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" name="Symbol zastępczy obrazu 4" descr="Zachód słońca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/>
      </p:pic>
      <p:sp>
        <p:nvSpPr>
          <p:cNvPr id="6" name="Prostokąt 5"/>
          <p:cNvSpPr/>
          <p:nvPr/>
        </p:nvSpPr>
        <p:spPr>
          <a:xfrm>
            <a:off x="1757383" y="4813994"/>
            <a:ext cx="56292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Zadzwoń koniecznie!!!!! 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sz="1400" dirty="0"/>
          </a:p>
        </p:txBody>
      </p:sp>
      <p:sp>
        <p:nvSpPr>
          <p:cNvPr id="6" name="Prostokąt 5"/>
          <p:cNvSpPr/>
          <p:nvPr/>
        </p:nvSpPr>
        <p:spPr>
          <a:xfrm>
            <a:off x="539552" y="620688"/>
            <a:ext cx="695170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ZAPRASZAMY DO SKORZYSTANIA Z NOWEJ OFERTY LATO 2012.W OFERCIE ZNAJDZIESZ WCZASY, WYCIECZKI OFERTY ALL INCLUSIVE</a:t>
            </a:r>
            <a:endParaRPr lang="pl-PL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036496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rostokąt 8"/>
          <p:cNvSpPr/>
          <p:nvPr/>
        </p:nvSpPr>
        <p:spPr>
          <a:xfrm>
            <a:off x="1475656" y="2348880"/>
            <a:ext cx="396044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IDEALNE PROPOZYCJE NA WAKACJE 2012!!!!</a:t>
            </a:r>
            <a:endParaRPr lang="pl-P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WAKACJE 2012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ALL INCLUSIVE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WYCIECZKI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l-PL" dirty="0" smtClean="0"/>
              <a:t>MALTA</a:t>
            </a:r>
          </a:p>
          <a:p>
            <a:r>
              <a:rPr lang="pl-PL" dirty="0" smtClean="0"/>
              <a:t>KRETA</a:t>
            </a:r>
          </a:p>
          <a:p>
            <a:r>
              <a:rPr lang="pl-PL" dirty="0" smtClean="0"/>
              <a:t>CYPR</a:t>
            </a:r>
          </a:p>
          <a:p>
            <a:r>
              <a:rPr lang="pl-PL" dirty="0" smtClean="0"/>
              <a:t>HISZPANIA</a:t>
            </a:r>
          </a:p>
          <a:p>
            <a:r>
              <a:rPr lang="pl-PL" dirty="0" smtClean="0"/>
              <a:t>CHORWACJA</a:t>
            </a:r>
          </a:p>
          <a:p>
            <a:r>
              <a:rPr lang="pl-PL" dirty="0" smtClean="0"/>
              <a:t>MAJORKA</a:t>
            </a:r>
          </a:p>
          <a:p>
            <a:r>
              <a:rPr lang="pl-PL" dirty="0" smtClean="0"/>
              <a:t>RODOS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LONDYN</a:t>
            </a:r>
          </a:p>
          <a:p>
            <a:r>
              <a:rPr lang="pl-PL" dirty="0" smtClean="0"/>
              <a:t>STRASSBURG</a:t>
            </a:r>
          </a:p>
          <a:p>
            <a:r>
              <a:rPr lang="pl-PL" dirty="0" smtClean="0"/>
              <a:t>PARYŻ</a:t>
            </a:r>
          </a:p>
          <a:p>
            <a:r>
              <a:rPr lang="pl-PL" dirty="0" smtClean="0"/>
              <a:t>EGIPT</a:t>
            </a:r>
          </a:p>
          <a:p>
            <a:r>
              <a:rPr lang="pl-PL" dirty="0" smtClean="0"/>
              <a:t>GRUZJA</a:t>
            </a:r>
          </a:p>
          <a:p>
            <a:r>
              <a:rPr lang="pl-PL" dirty="0" smtClean="0"/>
              <a:t>BRAZYLIA</a:t>
            </a:r>
          </a:p>
          <a:p>
            <a:r>
              <a:rPr lang="pl-PL" dirty="0" smtClean="0"/>
              <a:t>INDIE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146638" y="5301208"/>
            <a:ext cx="68507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Wszystko po promocyjnej cenie nie czekaj</a:t>
            </a:r>
            <a:endParaRPr lang="pl-PL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OFERTA TYGODNIA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sz="2400" dirty="0" smtClean="0"/>
              <a:t>Zwiedzanie + opalanie</a:t>
            </a:r>
            <a:endParaRPr lang="pl-PL" sz="24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0628" r="20628"/>
          <a:stretch>
            <a:fillRect/>
          </a:stretch>
        </p:blipFill>
        <p:spPr bwMode="auto">
          <a:xfrm rot="420000">
            <a:off x="3362122" y="1177190"/>
            <a:ext cx="4654406" cy="406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539553" y="2967334"/>
            <a:ext cx="18001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2w1</a:t>
            </a:r>
          </a:p>
          <a:p>
            <a:pPr algn="ctr"/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25611" y="692696"/>
            <a:ext cx="6892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WYJAZDY DLA FIRM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62250"/>
            <a:ext cx="91440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1757383" y="4813994"/>
            <a:ext cx="56292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KREATYWNE ROZWIĄZANIA</a:t>
            </a:r>
            <a:endParaRPr lang="pl-PL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57383" y="1628800"/>
            <a:ext cx="56292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KOMPLEKSOWA OBSŁUGA</a:t>
            </a:r>
            <a:endParaRPr lang="pl-PL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allAtOnce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WYCIECZKI NA KAŻDĄ PORĘ ROKU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Zim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0848"/>
            <a:ext cx="403860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Lilie wodn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132856"/>
            <a:ext cx="403860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kąt 7"/>
          <p:cNvSpPr/>
          <p:nvPr/>
        </p:nvSpPr>
        <p:spPr>
          <a:xfrm>
            <a:off x="611561" y="1844824"/>
            <a:ext cx="76328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 STRONĘ SŁOŃCA</a:t>
            </a:r>
            <a:endParaRPr lang="pl-PL" sz="54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11561" y="2967335"/>
            <a:ext cx="37444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HISZPANIA</a:t>
            </a:r>
            <a:endParaRPr lang="pl-P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292079" y="2967335"/>
            <a:ext cx="214903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CHORWACJA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allAtOnce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30370" y="620688"/>
            <a:ext cx="62832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SUPER ŚRODA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" y="2967335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2400" dirty="0" smtClean="0"/>
              <a:t>Super Środa to promocja, w której co tydzień od wtorku od 16:00 do czwartku do 12:00 prezentujemy oferty wczasów w wyjątkowej cenie.</a:t>
            </a:r>
          </a:p>
          <a:p>
            <a:r>
              <a:rPr lang="pl-PL" sz="2400" dirty="0" smtClean="0"/>
              <a:t>Śpiesz się, ilość miejsc ograniczona! Promocja dotyczy tylko rezerwacji indywidualnych, nie dotyczy zamówień grupowych powyżej 10 osób. </a:t>
            </a:r>
            <a:br>
              <a:rPr lang="pl-PL" sz="2400" dirty="0" smtClean="0"/>
            </a:br>
            <a:r>
              <a:rPr lang="pl-PL" sz="2400" dirty="0" smtClean="0"/>
              <a:t>Oferty zaktualizowane 27 marca.</a:t>
            </a:r>
            <a:endParaRPr lang="pl-PL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7"/>
            <a:ext cx="53285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57383" y="836712"/>
            <a:ext cx="56292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SIEDZIBA BIURA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71600" y="3717032"/>
            <a:ext cx="367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PONIEDZIEDZIAŁEK-PIĄTEK</a:t>
            </a:r>
            <a:r>
              <a:rPr lang="pl-PL" dirty="0" smtClean="0"/>
              <a:t> 8-18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71600" y="4437112"/>
            <a:ext cx="162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SOBOTA 10-16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004048" y="4941168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UL.WYSZYŃSKIEGO 24 54-200 WROCŁAW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99592" y="6165304"/>
            <a:ext cx="1575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TEL/12346789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652120" y="6525344"/>
            <a:ext cx="218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HOTTOUR@WP.PL</a:t>
            </a:r>
            <a:endParaRPr lang="pl-PL" dirty="0"/>
          </a:p>
        </p:txBody>
      </p:sp>
    </p:spTree>
  </p:cSld>
  <p:clrMapOvr>
    <a:masterClrMapping/>
  </p:clrMapOvr>
  <p:transition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p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SERDECZNIE ZAPRASZAMY 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5038"/>
            <a:ext cx="8064895" cy="42482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151</Words>
  <Application>Microsoft Office PowerPoint</Application>
  <PresentationFormat>Pokaz na ekranie (4:3)</PresentationFormat>
  <Paragraphs>55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Przepływ</vt:lpstr>
      <vt:lpstr>PROMOCJA BIURA </vt:lpstr>
      <vt:lpstr>Slajd 2</vt:lpstr>
      <vt:lpstr>WAKACJE 2012</vt:lpstr>
      <vt:lpstr>OFERTA TYGODNIA</vt:lpstr>
      <vt:lpstr>Slajd 5</vt:lpstr>
      <vt:lpstr>WYCIECZKI NA KAŻDĄ PORĘ ROKU</vt:lpstr>
      <vt:lpstr>Slajd 7</vt:lpstr>
      <vt:lpstr>Slajd 8</vt:lpstr>
      <vt:lpstr>SERDECZNIE ZAPRASZAMY </vt:lpstr>
      <vt:lpstr>DZIĘKUJEMY ZA UWAGĘ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PROMOCJA BIURA</dc:title>
  <dc:creator> </dc:creator>
  <cp:lastModifiedBy> </cp:lastModifiedBy>
  <cp:revision>9</cp:revision>
  <dcterms:created xsi:type="dcterms:W3CDTF">2012-03-31T11:00:30Z</dcterms:created>
  <dcterms:modified xsi:type="dcterms:W3CDTF">2012-03-31T12:22:27Z</dcterms:modified>
</cp:coreProperties>
</file>